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31520"/>
          </a:xfrm>
          <a:prstGeom prst="rect">
            <a:avLst/>
          </a:prstGeom>
          <a:solidFill>
            <a:srgbClr val="1C2430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3716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LOGO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0" y="6675120"/>
            <a:ext cx="12188952" cy="182880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666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666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24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LOGO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237744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AB2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PLAN FOR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40" y="2834640"/>
            <a:ext cx="10972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[Client name]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548640" y="393192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7DC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[City] · [Campaign dates]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4754880"/>
            <a:ext cx="1097280" cy="73152"/>
          </a:xfrm>
          <a:prstGeom prst="rect">
            <a:avLst/>
          </a:prstGeom>
          <a:solidFill>
            <a:srgbClr val="F5A623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C447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OOH Media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38404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E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Duplicate this slide for DOOH Screens or Mall &amp; Indoor Media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005840"/>
            <a:ext cx="6949440" cy="5120640"/>
          </a:xfrm>
          <a:prstGeom prst="rect">
            <a:avLst/>
          </a:prstGeom>
          <a:solidFill>
            <a:srgbClr val="EEEEEA"/>
          </a:solidFill>
          <a:ln w="12700">
            <a:solidFill>
              <a:srgbClr val="D9D6C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1005840"/>
            <a:ext cx="6949440" cy="5120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 photo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(right-click → Change picture, or insert a photo here)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5577840"/>
            <a:ext cx="1463040" cy="365760"/>
          </a:xfrm>
          <a:prstGeom prst="rect">
            <a:avLst/>
          </a:prstGeom>
          <a:solidFill>
            <a:srgbClr val="33333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VIEW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680960" y="1005840"/>
            <a:ext cx="4206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1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[Site name]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680960" y="160020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F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[Area], [City]</a:t>
            </a:r>
            <a:endParaRPr lang="en-US" sz="1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80960" y="3108960"/>
          <a:ext cx="4206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74320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4A4F5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Facing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0F111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[Traffic towards]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4A4F5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Media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0F111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[Hoarding / LED]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4A4F5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Lit type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0F111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[FL / BL / NL]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4A4F5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Size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0F111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[W × H ft (sqft)]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4A4F5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Rate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0F111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[₹ / month]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4A4F5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Availability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0F111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[From date]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666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0058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1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 summary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828800"/>
          <a:ext cx="1143000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4206240"/>
                <a:gridCol w="1554480"/>
                <a:gridCol w="1463040"/>
                <a:gridCol w="1737360"/>
                <a:gridCol w="17373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S.No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6F4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Location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6F4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Media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6F4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Size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6F4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Rate / month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6F4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Amount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6F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[Site name]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[Media]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[W × H]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₹[ 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₹[ 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[Site name]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[Media]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[W × H]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₹[ 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₹[ 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[Site name]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[Media]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[W × H]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₹[ 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₹[ 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Printing + mounting (one-time)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₹[ 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Grand total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₹[ ]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365760" y="49377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A4F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GST extra as applicable.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66666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24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560320"/>
            <a:ext cx="1218895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0" y="3749040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7DC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[Your name] · [Phone] · [Email]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0" y="612648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C93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Template by Gleqta · gleqta.com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OOH media plan template</dc:title>
  <dc:subject>PptxGenJS Presentation</dc:subject>
  <dc:creator>Gleqta</dc:creator>
  <cp:lastModifiedBy>Gleqta</cp:lastModifiedBy>
  <cp:revision>1</cp:revision>
  <dcterms:created xsi:type="dcterms:W3CDTF">2026-10-15T06:43:39Z</dcterms:created>
  <dcterms:modified xsi:type="dcterms:W3CDTF">2026-10-15T06:43:39Z</dcterms:modified>
</cp:coreProperties>
</file>