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png" ContentType="image/png"/>
  <Default Extension="jpeg" ContentType="image/jpe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Masters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09d9067057d2438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00c0695b417444b"/>
  </p:sldMasterIdLst>
  <p:sldIdLst>
    <p:sldId xmlns:r="http://schemas.openxmlformats.org/officeDocument/2006/relationships" id="256" r:id="R920f268d2aef47ad"/>
    <p:sldId xmlns:r="http://schemas.openxmlformats.org/officeDocument/2006/relationships" id="257" r:id="R0c9f2876bad5467e"/>
    <p:sldId xmlns:r="http://schemas.openxmlformats.org/officeDocument/2006/relationships" id="258" r:id="Ref200c9a35ba4c16"/>
    <p:sldId xmlns:r="http://schemas.openxmlformats.org/officeDocument/2006/relationships" id="259" r:id="Rf322eea53f09416d"/>
    <p:sldId xmlns:r="http://schemas.openxmlformats.org/officeDocument/2006/relationships" id="260" r:id="Rcb4f367ab6734e43"/>
    <p:sldId xmlns:r="http://schemas.openxmlformats.org/officeDocument/2006/relationships" id="261" r:id="R4035f03f91d3431a"/>
    <p:sldId xmlns:r="http://schemas.openxmlformats.org/officeDocument/2006/relationships" id="262" r:id="R3d47604442e3482f"/>
    <p:sldId xmlns:r="http://schemas.openxmlformats.org/officeDocument/2006/relationships" id="263" r:id="R01c7497d05b14254"/>
    <p:sldId xmlns:r="http://schemas.openxmlformats.org/officeDocument/2006/relationships" id="264" r:id="Rd1fc7875413b4085"/>
    <p:sldId xmlns:r="http://schemas.openxmlformats.org/officeDocument/2006/relationships" id="265" r:id="R9bf4004c69a74d75"/>
    <p:sldId xmlns:r="http://schemas.openxmlformats.org/officeDocument/2006/relationships" id="266" r:id="R7f1847abbdd34f70"/>
    <p:sldId xmlns:r="http://schemas.openxmlformats.org/officeDocument/2006/relationships" id="267" r:id="R606c711ba8bc430e"/>
    <p:sldId xmlns:r="http://schemas.openxmlformats.org/officeDocument/2006/relationships" id="268" r:id="R80b9a5c851164db4"/>
    <p:sldId xmlns:r="http://schemas.openxmlformats.org/officeDocument/2006/relationships" id="269" r:id="R5d4c2f89bc854ae6"/>
    <p:sldId xmlns:r="http://schemas.openxmlformats.org/officeDocument/2006/relationships" id="270" r:id="Rf486d466ae8c4472"/>
    <p:sldId xmlns:r="http://schemas.openxmlformats.org/officeDocument/2006/relationships" id="271" r:id="R468b9cef1c0a4db7"/>
    <p:sldId xmlns:r="http://schemas.openxmlformats.org/officeDocument/2006/relationships" id="272" r:id="R229aa8570c284d38"/>
    <p:sldId xmlns:r="http://schemas.openxmlformats.org/officeDocument/2006/relationships" id="273" r:id="R52a192c6b8f94ebb"/>
    <p:sldId xmlns:r="http://schemas.openxmlformats.org/officeDocument/2006/relationships" id="274" r:id="Rfd3f97b531454a57"/>
    <p:sldId xmlns:r="http://schemas.openxmlformats.org/officeDocument/2006/relationships" id="275" r:id="R43bcfe2b5bb34a20"/>
    <p:sldId xmlns:r="http://schemas.openxmlformats.org/officeDocument/2006/relationships" id="276" r:id="R1177300c383141fb"/>
    <p:sldId xmlns:r="http://schemas.openxmlformats.org/officeDocument/2006/relationships" id="277" r:id="R20330200b93e40ee"/>
    <p:sldId xmlns:r="http://schemas.openxmlformats.org/officeDocument/2006/relationships" id="278" r:id="Rdaac2c044de4417a"/>
    <p:sldId xmlns:r="http://schemas.openxmlformats.org/officeDocument/2006/relationships" id="279" r:id="R753e85b8e4444288"/>
    <p:sldId xmlns:r="http://schemas.openxmlformats.org/officeDocument/2006/relationships" id="280" r:id="R01c6216c24ee4ecb"/>
    <p:sldId xmlns:r="http://schemas.openxmlformats.org/officeDocument/2006/relationships" id="281" r:id="R7ce46b69a042472c"/>
    <p:sldId xmlns:r="http://schemas.openxmlformats.org/officeDocument/2006/relationships" id="282" r:id="Re70a4bb1d2844b4b"/>
    <p:sldId xmlns:r="http://schemas.openxmlformats.org/officeDocument/2006/relationships" id="283" r:id="R7d619a56f7994067"/>
    <p:sldId xmlns:r="http://schemas.openxmlformats.org/officeDocument/2006/relationships" id="284" r:id="R73bf286b72cf44b8"/>
    <p:sldId xmlns:r="http://schemas.openxmlformats.org/officeDocument/2006/relationships" id="285" r:id="Rfa10b81d219f4526"/>
    <p:sldId xmlns:r="http://schemas.openxmlformats.org/officeDocument/2006/relationships" id="286" r:id="Re793c509ab6742f2"/>
    <p:sldId xmlns:r="http://schemas.openxmlformats.org/officeDocument/2006/relationships" id="287" r:id="R618c874667d840bd"/>
    <p:sldId xmlns:r="http://schemas.openxmlformats.org/officeDocument/2006/relationships" id="288" r:id="R17c25c14a3ce40de"/>
    <p:sldId xmlns:r="http://schemas.openxmlformats.org/officeDocument/2006/relationships" id="289" r:id="Rdf73044c93da44f9"/>
    <p:sldId xmlns:r="http://schemas.openxmlformats.org/officeDocument/2006/relationships" id="290" r:id="R80ac39f408eb4d11"/>
    <p:sldId xmlns:r="http://schemas.openxmlformats.org/officeDocument/2006/relationships" id="291" r:id="R66a5e89b25974d80"/>
    <p:sldId xmlns:r="http://schemas.openxmlformats.org/officeDocument/2006/relationships" id="292" r:id="R7820dfb471d24ef9"/>
    <p:sldId xmlns:r="http://schemas.openxmlformats.org/officeDocument/2006/relationships" id="293" r:id="R5d6734375877478e"/>
    <p:sldId xmlns:r="http://schemas.openxmlformats.org/officeDocument/2006/relationships" id="294" r:id="Rac4a76def72042d8"/>
    <p:sldId xmlns:r="http://schemas.openxmlformats.org/officeDocument/2006/relationships" id="295" r:id="R0e475400b3f043e1"/>
  </p:sldIdLst>
  <p:sldSz cx="12192000" cy="6858000"/>
  <p:notesSz cx="6858000" cy="9144000"/>
  <p:defaultTextStyle>
    <a:defPPr xmlns:a="http://schemas.openxmlformats.org/drawingml/2006/main">
      <a:defRPr lang="en-IN" dirty="0"/>
    </a:defPPr>
  </p:defaultTextStyle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0c0695b417444b" /><Relationship Type="http://schemas.openxmlformats.org/officeDocument/2006/relationships/slide" Target="/ppt/slides/slide1.xml" Id="R920f268d2aef47ad" /><Relationship Type="http://schemas.openxmlformats.org/officeDocument/2006/relationships/slide" Target="/ppt/slides/slide2.xml" Id="R0c9f2876bad5467e" /><Relationship Type="http://schemas.openxmlformats.org/officeDocument/2006/relationships/slide" Target="/ppt/slides/slide3.xml" Id="Ref200c9a35ba4c16" /><Relationship Type="http://schemas.openxmlformats.org/officeDocument/2006/relationships/slide" Target="/ppt/slides/slide4.xml" Id="Rf322eea53f09416d" /><Relationship Type="http://schemas.openxmlformats.org/officeDocument/2006/relationships/slide" Target="/ppt/slides/slide5.xml" Id="Rcb4f367ab6734e43" /><Relationship Type="http://schemas.openxmlformats.org/officeDocument/2006/relationships/slide" Target="/ppt/slides/slide6.xml" Id="R4035f03f91d3431a" /><Relationship Type="http://schemas.openxmlformats.org/officeDocument/2006/relationships/slide" Target="/ppt/slides/slide7.xml" Id="R3d47604442e3482f" /><Relationship Type="http://schemas.openxmlformats.org/officeDocument/2006/relationships/slide" Target="/ppt/slides/slide8.xml" Id="R01c7497d05b14254" /><Relationship Type="http://schemas.openxmlformats.org/officeDocument/2006/relationships/slide" Target="/ppt/slides/slide9.xml" Id="Rd1fc7875413b4085" /><Relationship Type="http://schemas.openxmlformats.org/officeDocument/2006/relationships/slide" Target="/ppt/slides/slide10.xml" Id="R9bf4004c69a74d75" /><Relationship Type="http://schemas.openxmlformats.org/officeDocument/2006/relationships/slide" Target="/ppt/slides/slide11.xml" Id="R7f1847abbdd34f70" /><Relationship Type="http://schemas.openxmlformats.org/officeDocument/2006/relationships/slide" Target="/ppt/slides/slide12.xml" Id="R606c711ba8bc430e" /><Relationship Type="http://schemas.openxmlformats.org/officeDocument/2006/relationships/slide" Target="/ppt/slides/slide13.xml" Id="R80b9a5c851164db4" /><Relationship Type="http://schemas.openxmlformats.org/officeDocument/2006/relationships/slide" Target="/ppt/slides/slide14.xml" Id="R5d4c2f89bc854ae6" /><Relationship Type="http://schemas.openxmlformats.org/officeDocument/2006/relationships/slide" Target="/ppt/slides/slide15.xml" Id="Rf486d466ae8c4472" /><Relationship Type="http://schemas.openxmlformats.org/officeDocument/2006/relationships/slide" Target="/ppt/slides/slide16.xml" Id="R468b9cef1c0a4db7" /><Relationship Type="http://schemas.openxmlformats.org/officeDocument/2006/relationships/slide" Target="/ppt/slides/slide17.xml" Id="R229aa8570c284d38" /><Relationship Type="http://schemas.openxmlformats.org/officeDocument/2006/relationships/slide" Target="/ppt/slides/slide18.xml" Id="R52a192c6b8f94ebb" /><Relationship Type="http://schemas.openxmlformats.org/officeDocument/2006/relationships/slide" Target="/ppt/slides/slide19.xml" Id="Rfd3f97b531454a57" /><Relationship Type="http://schemas.openxmlformats.org/officeDocument/2006/relationships/slide" Target="/ppt/slides/slide20.xml" Id="R43bcfe2b5bb34a20" /><Relationship Type="http://schemas.openxmlformats.org/officeDocument/2006/relationships/slide" Target="/ppt/slides/slide21.xml" Id="R1177300c383141fb" /><Relationship Type="http://schemas.openxmlformats.org/officeDocument/2006/relationships/slide" Target="/ppt/slides/slide22.xml" Id="R20330200b93e40ee" /><Relationship Type="http://schemas.openxmlformats.org/officeDocument/2006/relationships/slide" Target="/ppt/slides/slide23.xml" Id="Rdaac2c044de4417a" /><Relationship Type="http://schemas.openxmlformats.org/officeDocument/2006/relationships/slide" Target="/ppt/slides/slide24.xml" Id="R753e85b8e4444288" /><Relationship Type="http://schemas.openxmlformats.org/officeDocument/2006/relationships/slide" Target="/ppt/slides/slide25.xml" Id="R01c6216c24ee4ecb" /><Relationship Type="http://schemas.openxmlformats.org/officeDocument/2006/relationships/slide" Target="/ppt/slides/slide26.xml" Id="R7ce46b69a042472c" /><Relationship Type="http://schemas.openxmlformats.org/officeDocument/2006/relationships/slide" Target="/ppt/slides/slide27.xml" Id="Re70a4bb1d2844b4b" /><Relationship Type="http://schemas.openxmlformats.org/officeDocument/2006/relationships/slide" Target="/ppt/slides/slide28.xml" Id="R7d619a56f7994067" /><Relationship Type="http://schemas.openxmlformats.org/officeDocument/2006/relationships/slide" Target="/ppt/slides/slide29.xml" Id="R73bf286b72cf44b8" /><Relationship Type="http://schemas.openxmlformats.org/officeDocument/2006/relationships/slide" Target="/ppt/slides/slide30.xml" Id="Rfa10b81d219f4526" /><Relationship Type="http://schemas.openxmlformats.org/officeDocument/2006/relationships/slide" Target="/ppt/slides/slide31.xml" Id="Re793c509ab6742f2" /><Relationship Type="http://schemas.openxmlformats.org/officeDocument/2006/relationships/slide" Target="/ppt/slides/slide32.xml" Id="R618c874667d840bd" /><Relationship Type="http://schemas.openxmlformats.org/officeDocument/2006/relationships/slide" Target="/ppt/slides/slide33.xml" Id="R17c25c14a3ce40de" /><Relationship Type="http://schemas.openxmlformats.org/officeDocument/2006/relationships/slide" Target="/ppt/slides/slide34.xml" Id="Rdf73044c93da44f9" /><Relationship Type="http://schemas.openxmlformats.org/officeDocument/2006/relationships/slide" Target="/ppt/slides/slide35.xml" Id="R80ac39f408eb4d11" /><Relationship Type="http://schemas.openxmlformats.org/officeDocument/2006/relationships/slide" Target="/ppt/slides/slide36.xml" Id="R66a5e89b25974d80" /><Relationship Type="http://schemas.openxmlformats.org/officeDocument/2006/relationships/slide" Target="/ppt/slides/slide37.xml" Id="R7820dfb471d24ef9" /><Relationship Type="http://schemas.openxmlformats.org/officeDocument/2006/relationships/slide" Target="/ppt/slides/slide38.xml" Id="R5d6734375877478e" /><Relationship Type="http://schemas.openxmlformats.org/officeDocument/2006/relationships/slide" Target="/ppt/slides/slide39.xml" Id="Rac4a76def72042d8" /><Relationship Type="http://schemas.openxmlformats.org/officeDocument/2006/relationships/slide" Target="/ppt/slides/slide40.xml" Id="R0e475400b3f043e1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d22e3077f4446d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1.xml" Id="R31cfa1becf3f429d" /><Relationship Type="http://schemas.openxmlformats.org/officeDocument/2006/relationships/slideLayout" Target="/ppt/slideLayouts/slideLayout1.xml" Id="R1e067d828c31465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067d828c31465f"/>
  </p:sldLayoutIdLst>
  <p:txStyles>
    <p:titleStyle>
      <a:lvl1pPr xmlns:a="http://schemas.openxmlformats.org/drawingml/2006/main">
        <a:defRPr lang="en-IN"/>
      </a:lvl1pPr>
    </p:titleStyle>
    <p:bodyStyle>
      <a:lvl1pPr xmlns:a="http://schemas.openxmlformats.org/drawingml/2006/main">
        <a:defRPr lang="en-IN"/>
      </a:lvl1pPr>
    </p:bodyStyle>
    <p:otherStyle>
      <a:defPPr xmlns:a="http://schemas.openxmlformats.org/drawingml/2006/main">
        <a:defRPr lang="en-IN"/>
      </a:defPPr>
    </p:otherStyle>
  </p:txStyles>
</p:sldMaster>
</file>

<file path=ppt/slideMasters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9D1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Segoe UI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lumMod val="102000"/>
              </a:schemeClr>
            </a:gs>
            <a:gs pos="100000">
              <a:schemeClr val="phClr">
                <a:lumMod val="100000"/>
                <a:satMod val="120000"/>
                <a:shade val="99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77b92726144815" /><Relationship Type="http://schemas.openxmlformats.org/officeDocument/2006/relationships/image" Target="/ppt/media/image.png" Id="R6164fc0d58ac4e7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30d021069742dd" /><Relationship Type="http://schemas.openxmlformats.org/officeDocument/2006/relationships/image" Target="/ppt/media/image2.png" Id="R491f5db2272340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dcb4ce87e94365" /><Relationship Type="http://schemas.openxmlformats.org/officeDocument/2006/relationships/image" Target="/ppt/media/image3.png" Id="R136415ceed0542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fa6dd22bb444f" /><Relationship Type="http://schemas.openxmlformats.org/officeDocument/2006/relationships/image" Target="/ppt/media/image.jpeg" Id="Rf765f2420f0a4c79" /><Relationship Type="http://schemas.openxmlformats.org/officeDocument/2006/relationships/image" Target="/ppt/media/image4.png" Id="R13579f690ee2470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fd67a5afe64098" /><Relationship Type="http://schemas.openxmlformats.org/officeDocument/2006/relationships/image" Target="/ppt/media/image2.jpeg" Id="Rf05d690f0f7d40a6" /><Relationship Type="http://schemas.openxmlformats.org/officeDocument/2006/relationships/image" Target="/ppt/media/image5.png" Id="R98f00ae7a69544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34ff35560d4fef" /><Relationship Type="http://schemas.openxmlformats.org/officeDocument/2006/relationships/image" Target="/ppt/media/image3.jpeg" Id="Rd83decd10d1c41a9" /><Relationship Type="http://schemas.openxmlformats.org/officeDocument/2006/relationships/image" Target="/ppt/media/image6.png" Id="R102937deaf9b43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5c40a06ddb40df" /><Relationship Type="http://schemas.openxmlformats.org/officeDocument/2006/relationships/image" Target="/ppt/media/image4.jpeg" Id="R72b1783bc22a4b21" /><Relationship Type="http://schemas.openxmlformats.org/officeDocument/2006/relationships/image" Target="/ppt/media/image7.png" Id="R48f711d24d4246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659f17de554936" /><Relationship Type="http://schemas.openxmlformats.org/officeDocument/2006/relationships/image" Target="/ppt/media/image5.jpeg" Id="R7a29439aebc44316" /><Relationship Type="http://schemas.openxmlformats.org/officeDocument/2006/relationships/image" Target="/ppt/media/image8.png" Id="Rf595dca894fd4d3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392447b5794993" /><Relationship Type="http://schemas.openxmlformats.org/officeDocument/2006/relationships/image" Target="/ppt/media/image6.jpeg" Id="Rb9467df7fab94561" /><Relationship Type="http://schemas.openxmlformats.org/officeDocument/2006/relationships/image" Target="/ppt/media/image9.png" Id="R32ccd657c3b445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3ccbd57d7444b2" /><Relationship Type="http://schemas.openxmlformats.org/officeDocument/2006/relationships/image" Target="/ppt/media/image7.jpeg" Id="Ra7fe325a79604737" /><Relationship Type="http://schemas.openxmlformats.org/officeDocument/2006/relationships/image" Target="/ppt/media/image10.png" Id="Rb9abbd33fe2841c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65ad25a6004ef1" /><Relationship Type="http://schemas.openxmlformats.org/officeDocument/2006/relationships/image" Target="/ppt/media/image8.jpeg" Id="R1672d1256f81498c" /><Relationship Type="http://schemas.openxmlformats.org/officeDocument/2006/relationships/image" Target="/ppt/media/image11.png" Id="Rf0bcf56559d341a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c3f86f6f1a4285" /><Relationship Type="http://schemas.openxmlformats.org/officeDocument/2006/relationships/image" Target="/ppt/media/image9.jpeg" Id="Rda2396cef0cc4e25" /><Relationship Type="http://schemas.openxmlformats.org/officeDocument/2006/relationships/image" Target="/ppt/media/image12.png" Id="Rf290d9590b244fb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22b23fcb324ece" /><Relationship Type="http://schemas.openxmlformats.org/officeDocument/2006/relationships/image" Target="/ppt/media/image10.jpeg" Id="Rdcdd1b08f5374556" /><Relationship Type="http://schemas.openxmlformats.org/officeDocument/2006/relationships/image" Target="/ppt/media/image13.png" Id="R7a681188446c4e8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85e81cc8d147d0" /><Relationship Type="http://schemas.openxmlformats.org/officeDocument/2006/relationships/image" Target="/ppt/media/image11.jpeg" Id="Rf9566f0d7f224dcc" /><Relationship Type="http://schemas.openxmlformats.org/officeDocument/2006/relationships/image" Target="/ppt/media/image14.png" Id="R22478049d25845d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4fcdb5aa714c12" /><Relationship Type="http://schemas.openxmlformats.org/officeDocument/2006/relationships/image" Target="/ppt/media/image12.jpeg" Id="R75852d9b2a8e43e3" /><Relationship Type="http://schemas.openxmlformats.org/officeDocument/2006/relationships/image" Target="/ppt/media/image15.png" Id="Rc9de8d5beecf4cb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7681d08a164d99" /><Relationship Type="http://schemas.openxmlformats.org/officeDocument/2006/relationships/image" Target="/ppt/media/image13.jpeg" Id="R58ccffb8bd2e4c3f" /><Relationship Type="http://schemas.openxmlformats.org/officeDocument/2006/relationships/image" Target="/ppt/media/image16.png" Id="R2c387544a1be42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4f2e21ef30499f" /><Relationship Type="http://schemas.openxmlformats.org/officeDocument/2006/relationships/image" Target="/ppt/media/image14.jpeg" Id="Rd7c1cfee34d24261" /><Relationship Type="http://schemas.openxmlformats.org/officeDocument/2006/relationships/image" Target="/ppt/media/image17.png" Id="R1b44c3feec844d8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29fa3a8ca042b0" /><Relationship Type="http://schemas.openxmlformats.org/officeDocument/2006/relationships/image" Target="/ppt/media/image15.jpeg" Id="R69dc076e6c15405a" /><Relationship Type="http://schemas.openxmlformats.org/officeDocument/2006/relationships/image" Target="/ppt/media/image18.png" Id="R53a457f3d54c469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119278980b4608" /><Relationship Type="http://schemas.openxmlformats.org/officeDocument/2006/relationships/image" Target="/ppt/media/image16.jpeg" Id="R7d89e203b91c4303" /><Relationship Type="http://schemas.openxmlformats.org/officeDocument/2006/relationships/image" Target="/ppt/media/image19.png" Id="R112438080be64cb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349d53168647cd" /><Relationship Type="http://schemas.openxmlformats.org/officeDocument/2006/relationships/image" Target="/ppt/media/image17.jpeg" Id="Rede4b2994b994c5c" /><Relationship Type="http://schemas.openxmlformats.org/officeDocument/2006/relationships/image" Target="/ppt/media/image20.png" Id="Ra0b203d3c7b64f5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7da696085340b8" /><Relationship Type="http://schemas.openxmlformats.org/officeDocument/2006/relationships/image" Target="/ppt/media/image18.jpeg" Id="R1015951e40704eae" /><Relationship Type="http://schemas.openxmlformats.org/officeDocument/2006/relationships/image" Target="/ppt/media/image21.png" Id="Rd3c4fc7d051a40c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283551574c4af4" /><Relationship Type="http://schemas.openxmlformats.org/officeDocument/2006/relationships/image" Target="/ppt/media/image19.jpeg" Id="Rf312994e8ea147c0" /><Relationship Type="http://schemas.openxmlformats.org/officeDocument/2006/relationships/image" Target="/ppt/media/image22.png" Id="R7480694ba29d4bb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a731a1913345f1" /><Relationship Type="http://schemas.openxmlformats.org/officeDocument/2006/relationships/image" Target="/ppt/media/image20.jpeg" Id="R80230f92e47945f5" /><Relationship Type="http://schemas.openxmlformats.org/officeDocument/2006/relationships/image" Target="/ppt/media/image23.png" Id="Rf9334e41d057403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25d46597f84cd6" /><Relationship Type="http://schemas.openxmlformats.org/officeDocument/2006/relationships/image" Target="/ppt/media/image21.jpeg" Id="R04878625763046b8" /><Relationship Type="http://schemas.openxmlformats.org/officeDocument/2006/relationships/image" Target="/ppt/media/image24.png" Id="Rb272879f0e124ea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5fee904bdc4115" /><Relationship Type="http://schemas.openxmlformats.org/officeDocument/2006/relationships/image" Target="/ppt/media/image22.jpeg" Id="R6b4395fdf6e2425f" /><Relationship Type="http://schemas.openxmlformats.org/officeDocument/2006/relationships/image" Target="/ppt/media/image25.png" Id="R3121c9760a7b4c4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2479efe53449e1" /><Relationship Type="http://schemas.openxmlformats.org/officeDocument/2006/relationships/image" Target="/ppt/media/image23.jpeg" Id="R77e79ad031124e8e" /><Relationship Type="http://schemas.openxmlformats.org/officeDocument/2006/relationships/image" Target="/ppt/media/image26.png" Id="R3b31e5a215344f3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83f3f0513a49af" /><Relationship Type="http://schemas.openxmlformats.org/officeDocument/2006/relationships/image" Target="/ppt/media/image24.jpeg" Id="R33a199a3b1164030" /><Relationship Type="http://schemas.openxmlformats.org/officeDocument/2006/relationships/image" Target="/ppt/media/image27.png" Id="R9dd997b680294b0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be961663e8429f" /><Relationship Type="http://schemas.openxmlformats.org/officeDocument/2006/relationships/image" Target="/ppt/media/image25.jpeg" Id="R63a6942fe20841a7" /><Relationship Type="http://schemas.openxmlformats.org/officeDocument/2006/relationships/image" Target="/ppt/media/image28.png" Id="R1b17ce7870e24a7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504680d94a4927" /><Relationship Type="http://schemas.openxmlformats.org/officeDocument/2006/relationships/image" Target="/ppt/media/image26.jpeg" Id="R456d492ac49e4ff2" /><Relationship Type="http://schemas.openxmlformats.org/officeDocument/2006/relationships/image" Target="/ppt/media/image29.png" Id="R2acfc5d41063443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136c99b6047fb" /><Relationship Type="http://schemas.openxmlformats.org/officeDocument/2006/relationships/image" Target="/ppt/media/image27.jpeg" Id="R9c430cb59e904d64" /><Relationship Type="http://schemas.openxmlformats.org/officeDocument/2006/relationships/image" Target="/ppt/media/image30.png" Id="R42111f6d6cb04a74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96fdf8bced438b" /><Relationship Type="http://schemas.openxmlformats.org/officeDocument/2006/relationships/image" Target="/ppt/media/image28.jpeg" Id="Ra66687828f3046fc" /><Relationship Type="http://schemas.openxmlformats.org/officeDocument/2006/relationships/image" Target="/ppt/media/image31.png" Id="Rf3a456705cc3437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07647d30474f98" /><Relationship Type="http://schemas.openxmlformats.org/officeDocument/2006/relationships/image" Target="/ppt/media/image29.jpeg" Id="R851ad1c1b2cd4cc1" /><Relationship Type="http://schemas.openxmlformats.org/officeDocument/2006/relationships/image" Target="/ppt/media/image32.png" Id="R5d15b88f6a49411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3b5c4a4d6b4ed4" /><Relationship Type="http://schemas.openxmlformats.org/officeDocument/2006/relationships/image" Target="/ppt/media/image30.jpeg" Id="R53df83b91fe04600" /><Relationship Type="http://schemas.openxmlformats.org/officeDocument/2006/relationships/image" Target="/ppt/media/image33.png" Id="R7667a22f52424ad3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098ccb01ab4125" /><Relationship Type="http://schemas.openxmlformats.org/officeDocument/2006/relationships/image" Target="/ppt/media/image31.jpeg" Id="R70841d6623754b6e" /><Relationship Type="http://schemas.openxmlformats.org/officeDocument/2006/relationships/image" Target="/ppt/media/image34.png" Id="R709e8d5af1ba407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f2d04aa414274" /><Relationship Type="http://schemas.openxmlformats.org/officeDocument/2006/relationships/image" Target="/ppt/media/image32.jpeg" Id="R54fe4058f3c54238" /><Relationship Type="http://schemas.openxmlformats.org/officeDocument/2006/relationships/image" Target="/ppt/media/image35.png" Id="R4e5b6bc8de2346f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2710f50f784b20" /><Relationship Type="http://schemas.openxmlformats.org/officeDocument/2006/relationships/image" Target="/ppt/media/image33.jpeg" Id="Raf61be6901414d02" /><Relationship Type="http://schemas.openxmlformats.org/officeDocument/2006/relationships/image" Target="/ppt/media/image36.png" Id="R84a0161e28d343a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0cb9dab9b646ed" /><Relationship Type="http://schemas.openxmlformats.org/officeDocument/2006/relationships/image" Target="/ppt/media/image34.jpeg" Id="Rfc66ba9389cd4047" /><Relationship Type="http://schemas.openxmlformats.org/officeDocument/2006/relationships/image" Target="/ppt/media/image37.png" Id="R161efaa9153d42e6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a56b3a3ea94561" /><Relationship Type="http://schemas.openxmlformats.org/officeDocument/2006/relationships/image" Target="/ppt/media/image35.jpeg" Id="Rd7aec890d82545d5" /><Relationship Type="http://schemas.openxmlformats.org/officeDocument/2006/relationships/image" Target="/ppt/media/image38.png" Id="Rd45e16c6328b4b13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db973203f34d66" /><Relationship Type="http://schemas.openxmlformats.org/officeDocument/2006/relationships/image" Target="/ppt/media/image36.jpeg" Id="Rbca33405969043dd" /><Relationship Type="http://schemas.openxmlformats.org/officeDocument/2006/relationships/image" Target="/ppt/media/image39.png" Id="R0cc64d077f0c4bd8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e9d6ed7f5e48ed" /><Relationship Type="http://schemas.openxmlformats.org/officeDocument/2006/relationships/image" Target="/ppt/media/image40.png" Id="Rcd6bad88eaf04bbf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64fc0d58ac4e7a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628069" y="2638420"/>
            <a:ext cx="3741313" cy="1322786"/>
          </a:xfrm>
          <a:prstGeom xmlns:a="http://schemas.openxmlformats.org/drawingml/2006/main" prst="rect">
            <a:avLst/>
          </a:prstGeom>
        </p:spPr>
      </p:pic>
      <p:sp>
        <p:nvSpPr>
          <p:cNvPr id="4" name="div"/>
          <p:cNvSpPr/>
          <p:nvPr/>
        </p:nvSpPr>
        <p:spPr>
          <a:xfrm xmlns:a="http://schemas.openxmlformats.org/drawingml/2006/main">
            <a:off x="5100000" y="914400"/>
            <a:ext cx="18000" cy="502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media_plan"/>
          <p:cNvSpPr txBox="1"/>
          <p:nvPr/>
        </p:nvSpPr>
        <p:spPr>
          <a:xfrm xmlns:a="http://schemas.openxmlformats.org/drawingml/2006/main">
            <a:off x="5400000" y="1768607"/>
            <a:ext cx="6400000" cy="6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6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MEDIA PLAN FOR</a:t>
            </a:r>
          </a:p>
        </p:txBody>
      </p:sp>
      <p:sp>
        <p:nvSpPr>
          <p:cNvPr id="6" name="client"/>
          <p:cNvSpPr txBox="1"/>
          <p:nvPr/>
        </p:nvSpPr>
        <p:spPr>
          <a:xfrm xmlns:a="http://schemas.openxmlformats.org/drawingml/2006/main">
            <a:off x="5400000" y="2350000"/>
            <a:ext cx="640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4400" b="1" dirty="0">
                <a:solidFill>
                  <a:srgbClr val="0F172A"/>
                </a:solidFill>
                <a:latin typeface="Segoe UI Black"/>
                <a:ea typeface="Segoe UI Black"/>
                <a:cs typeface="Arial"/>
              </a:rPr>
              <a:t>KAVERI SILKS</a:t>
            </a:r>
          </a:p>
        </p:txBody>
      </p:sp>
      <p:sp>
        <p:nvSpPr>
          <p:cNvPr id="7" name="subtitle"/>
          <p:cNvSpPr txBox="1"/>
          <p:nvPr/>
        </p:nvSpPr>
        <p:spPr>
          <a:xfrm xmlns:a="http://schemas.openxmlformats.org/drawingml/2006/main">
            <a:off x="5400000" y="4200000"/>
            <a:ext cx="6400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600" b="0" dirty="0">
                <a:solidFill>
                  <a:srgbClr val="475569"/>
                </a:solidFill>
                <a:latin typeface="Arial"/>
                <a:ea typeface="Arial"/>
                <a:cs typeface="Arial"/>
              </a:rPr>
              <a:t>Premium OOH, DOOH &amp; Mall Media  •  4 Sites  •  1 Month</a:t>
            </a:r>
          </a:p>
        </p:txBody>
      </p:sp>
      <p:sp>
        <p:nvSpPr>
          <p:cNvPr id="8" name="orgname_r"/>
          <p:cNvSpPr txBox="1"/>
          <p:nvPr/>
        </p:nvSpPr>
        <p:spPr>
          <a:xfrm xmlns:a="http://schemas.openxmlformats.org/drawingml/2006/main">
            <a:off x="5400000" y="4750000"/>
            <a:ext cx="2400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Northstar Outdoor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accent"/>
          <p:cNvSpPr/>
          <p:nvPr/>
        </p:nvSpPr>
        <p:spPr>
          <a:xfrm xmlns:a="http://schemas.openxmlformats.org/drawingml/2006/main">
            <a:off x="0" y="0"/>
            <a:ext cx="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4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1f5db227234026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300000" y="300000"/>
            <a:ext cx="2200000" cy="733000"/>
          </a:xfrm>
          <a:prstGeom xmlns:a="http://schemas.openxmlformats.org/drawingml/2006/main" prst="rect">
            <a:avLst/>
          </a:prstGeom>
        </p:spPr>
      </p:pic>
      <p:sp>
        <p:nvSpPr>
          <p:cNvPr id="5" name="title"/>
          <p:cNvSpPr txBox="1"/>
          <p:nvPr/>
        </p:nvSpPr>
        <p:spPr>
          <a:xfrm xmlns:a="http://schemas.openxmlformats.org/drawingml/2006/main">
            <a:off x="600000" y="2600000"/>
            <a:ext cx="10800000" cy="2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ctr"/>
            <a:r>
              <a:rPr lang="en-IN" sz="4400" b="1" dirty="0">
                <a:solidFill>
                  <a:srgbClr val="0F172A"/>
                </a:solidFill>
                <a:latin typeface="Segoe UI Black"/>
                <a:ea typeface="Segoe UI Black"/>
                <a:cs typeface="Arial"/>
              </a:rPr>
              <a:t>Mall &amp; Indoor Media</a:t>
            </a:r>
          </a:p>
        </p:txBody>
      </p:sp>
      <p:sp>
        <p:nvSpPr>
          <p:cNvPr id="6" name="org"/>
          <p:cNvSpPr txBox="1"/>
          <p:nvPr/>
        </p:nvSpPr>
        <p:spPr>
          <a:xfrm xmlns:a="http://schemas.openxmlformats.org/drawingml/2006/main">
            <a:off x="600000" y="5000000"/>
            <a:ext cx="10800000" cy="5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ctr"/>
            <a:r>
              <a:rPr lang="en-IN" sz="1400" b="0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Northstar Outdoor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photo_bg"/>
          <p:cNvSpPr/>
          <p:nvPr/>
        </p:nvSpPr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no_photo"/>
          <p:cNvSpPr txBox="1"/>
          <p:nvPr/>
        </p:nvSpPr>
        <p:spPr>
          <a:xfrm xmlns:a="http://schemas.openxmlformats.org/drawingml/2006/main">
            <a:off x="2365350" y="2827248"/>
            <a:ext cx="7258100" cy="6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ctr"/>
            <a:r>
              <a:rPr lang="en-IN" sz="2400" b="1" dirty="0">
                <a:solidFill>
                  <a:srgbClr val="94A3B8"/>
                </a:solidFill>
              </a:rPr>
              <a:t>LED Screen Outside the Mall</a:t>
            </a:r>
          </a:p>
        </p:txBody>
      </p:sp>
      <p:sp>
        <p:nvSpPr>
          <p:cNvPr id="5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8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LED Screen Outside the Mall  ·  Koregaon Park  ·  Pune</a:t>
            </a:r>
          </a:p>
        </p:txBody>
      </p:sp>
      <p:sp>
        <p:nvSpPr>
          <p:cNvPr id="9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1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30 (W)  x  15 (H)</a:t>
            </a:r>
          </a:p>
        </p:txBody>
      </p:sp>
      <p:sp>
        <p:nvSpPr>
          <p:cNvPr id="12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3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4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6415ceed0542fc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5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01 / 37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5f2420f0a4c79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Basement One, Beside The Escalator â€“ Single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579f690ee2470e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02 / 37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5d690f0f7d40a6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Basement One, Beside The Escalator â€“ Single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f00ae7a6954463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03 / 37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3decd10d1c41a9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Ground Floor, Beside Michael Korsâ€“ Single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2937deaf9b4363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04 / 37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b1783bc22a4b21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Ground Floor, Beside Sunglasses Hutâ€“ Single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f711d24d424663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05 / 37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29439aebc44316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Ground Floor, Beside Nappadoriâ€“ Double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95dca894fd4d3c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06 / 37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467df7fab94561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Ground Floor, Beside Nappadoriâ€“ Double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ccd657c3b445c1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07 / 37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fe325a79604737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First Floor, Near Coffee Bluesâ€“ Single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abbd33fe2841c2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08 / 37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72d1256f81498c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First Floor, Near Broadwayâ€“ Double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bcf56559d341af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09 / 37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2396cef0cc4e25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First Floor, Near Broadwayâ€“ Double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90d9590b244fb6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10 / 37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dd1b08f5374556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First Floor, Near Skechersâ€“ Double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681188446c4e87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11 / 37</a:t>
            </a:r>
          </a:p>
        </p:txBody>
      </p:sp>
    </p:spTree>
  </p:cSld>
  <p:clrMapOvr>
    <a:masterClrMapping xmlns:a="http://schemas.openxmlformats.org/drawingml/2006/main"/>
  </p:clrMapOvr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566f0d7f224dcc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First Floor, Near Skechersâ€“ Double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478049d25845df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12 / 37</a:t>
            </a:r>
          </a:p>
        </p:txBody>
      </p:sp>
    </p:spTree>
  </p:cSld>
  <p:clrMapOvr>
    <a:masterClrMapping xmlns:a="http://schemas.openxmlformats.org/drawingml/2006/main"/>
  </p:clrMapOvr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852d9b2a8e43e3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Second Floor, Near Socialâ€“ Single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de8d5beecf4cb8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13 / 37</a:t>
            </a:r>
          </a:p>
        </p:txBody>
      </p:sp>
    </p:spTree>
  </p:cSld>
  <p:clrMapOvr>
    <a:masterClrMapping xmlns:a="http://schemas.openxmlformats.org/drawingml/2006/main"/>
  </p:clrMapOvr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ccffb8bd2e4c3f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Second Floor, Near The Villageâ€“ Single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387544a1be42d1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14 / 37</a:t>
            </a:r>
          </a:p>
        </p:txBody>
      </p:sp>
    </p:spTree>
  </p:cSld>
  <p:clrMapOvr>
    <a:masterClrMapping xmlns:a="http://schemas.openxmlformats.org/drawingml/2006/main"/>
  </p:clrMapOvr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c1cfee34d24261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Second Floor, Near Hamleysâ€“ Single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44c3feec844d83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15 / 37</a:t>
            </a:r>
          </a:p>
        </p:txBody>
      </p:sp>
    </p:spTree>
  </p:cSld>
  <p:clrMapOvr>
    <a:masterClrMapping xmlns:a="http://schemas.openxmlformats.org/drawingml/2006/main"/>
  </p:clrMapOvr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dc076e6c15405a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Second Floor, Opp PVRâ€“ Double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457f3d54c4699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16 / 37</a:t>
            </a:r>
          </a:p>
        </p:txBody>
      </p:sp>
    </p:spTree>
  </p:cSld>
  <p:clrMapOvr>
    <a:masterClrMapping xmlns:a="http://schemas.openxmlformats.org/drawingml/2006/main"/>
  </p:clrMapOvr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89e203b91c4303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243342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Digital Pod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896262" y="5907024"/>
            <a:ext cx="7339178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Second Floor, Opp PVRâ€“ Double Side Display  ·  Koregaon Park  ·  Pune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(INCHES)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55"</a:t>
            </a:r>
          </a:p>
        </p:txBody>
      </p:sp>
      <p:sp>
        <p:nvSpPr>
          <p:cNvPr id="11" name="res_lbl"/>
          <p:cNvSpPr txBox="1"/>
          <p:nvPr/>
        </p:nvSpPr>
        <p:spPr>
          <a:xfrm xmlns:a="http://schemas.openxmlformats.org/drawingml/2006/main">
            <a:off x="9540933" y="6300000"/>
            <a:ext cx="2400000" cy="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RESOLUTION</a:t>
            </a:r>
          </a:p>
        </p:txBody>
      </p:sp>
      <p:sp>
        <p:nvSpPr>
          <p:cNvPr id="12" name="res_val"/>
          <p:cNvSpPr txBox="1"/>
          <p:nvPr/>
        </p:nvSpPr>
        <p:spPr>
          <a:xfrm xmlns:a="http://schemas.openxmlformats.org/drawingml/2006/main">
            <a:off x="9540933" y="6500000"/>
            <a:ext cx="2400000" cy="358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2160 x 1200</a:t>
            </a:r>
          </a:p>
        </p:txBody>
      </p:sp>
      <p:pic>
        <p:nvPicPr>
          <p:cNvPr id="13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2438080be64cbc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4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17 / 37</a:t>
            </a:r>
          </a:p>
        </p:txBody>
      </p:sp>
    </p:spTree>
  </p:cSld>
  <p:clrMapOvr>
    <a:masterClrMapping xmlns:a="http://schemas.openxmlformats.org/drawingml/2006/main"/>
  </p:clrMapOvr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e4b2994b994c5c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Entry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7 (W)  x  7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b203d3c7b64f5a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18 / 37</a:t>
            </a:r>
          </a:p>
        </p:txBody>
      </p:sp>
    </p:spTree>
  </p:cSld>
  <p:clrMapOvr>
    <a:masterClrMapping xmlns:a="http://schemas.openxmlformats.org/drawingml/2006/main"/>
  </p:clrMapOvr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15951e40704eae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Pillar Wrap Ground Floor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12 (W)  x  6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c4fc7d051a40c4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19 / 37</a:t>
            </a:r>
          </a:p>
        </p:txBody>
      </p:sp>
    </p:spTree>
  </p:cSld>
  <p:clrMapOvr>
    <a:masterClrMapping xmlns:a="http://schemas.openxmlformats.org/drawingml/2006/main"/>
  </p:clrMapOvr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12994e8ea147c0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UG Above VH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12 (W)  x  3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80694ba29d4bbc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20 / 37</a:t>
            </a:r>
          </a:p>
        </p:txBody>
      </p:sp>
    </p:spTree>
  </p:cSld>
  <p:clrMapOvr>
    <a:masterClrMapping xmlns:a="http://schemas.openxmlformats.org/drawingml/2006/main"/>
  </p:clrMapOvr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230f92e47945f5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Food Court Wall Above Fun City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10 (W)  x  5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334e41d057403e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21 / 37</a:t>
            </a:r>
          </a:p>
        </p:txBody>
      </p:sp>
    </p:spTree>
  </p:cSld>
  <p:clrMapOvr>
    <a:masterClrMapping xmlns:a="http://schemas.openxmlformats.org/drawingml/2006/main"/>
  </p:clrMapOvr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878625763046b8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Food Court Wall Above KFC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8 (W)  x  5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72879f0e124ea4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22 / 37</a:t>
            </a:r>
          </a:p>
        </p:txBody>
      </p:sp>
    </p:spTree>
  </p:cSld>
  <p:clrMapOvr>
    <a:masterClrMapping xmlns:a="http://schemas.openxmlformats.org/drawingml/2006/main"/>
  </p:clrMapOvr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4395fdf6e2425f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Food Court Wall Above Subway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8 (W)  x  5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21c9760a7b4c4e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23 / 37</a:t>
            </a:r>
          </a:p>
        </p:txBody>
      </p:sp>
    </p:spTree>
  </p:cSld>
  <p:clrMapOvr>
    <a:masterClrMapping xmlns:a="http://schemas.openxmlformats.org/drawingml/2006/main"/>
  </p:clrMapOvr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e79ad031124e8e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Above Irish House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8 (W)  x  8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31e5a215344f30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24 / 37</a:t>
            </a:r>
          </a:p>
        </p:txBody>
      </p:sp>
    </p:spTree>
  </p:cSld>
  <p:clrMapOvr>
    <a:masterClrMapping xmlns:a="http://schemas.openxmlformats.org/drawingml/2006/main"/>
  </p:clrMapOvr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a199a3b1164030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Lift Lobby UG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7 (W)  x  3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d997b680294b0f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25 / 37</a:t>
            </a:r>
          </a:p>
        </p:txBody>
      </p:sp>
    </p:spTree>
  </p:cSld>
  <p:clrMapOvr>
    <a:masterClrMapping xmlns:a="http://schemas.openxmlformats.org/drawingml/2006/main"/>
  </p:clrMapOvr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a6942fe20841a7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Lift Lobby LG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7 (W)  x  3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17ce7870e24a7d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26 / 37</a:t>
            </a:r>
          </a:p>
        </p:txBody>
      </p:sp>
    </p:spTree>
  </p:cSld>
  <p:clrMapOvr>
    <a:masterClrMapping xmlns:a="http://schemas.openxmlformats.org/drawingml/2006/main"/>
  </p:clrMapOvr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6d492ac49e4ff2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Lift Lobby First Floor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7 (W)  x  3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cfc5d410634432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27 / 37</a:t>
            </a:r>
          </a:p>
        </p:txBody>
      </p:sp>
    </p:spTree>
  </p:cSld>
  <p:clrMapOvr>
    <a:masterClrMapping xmlns:a="http://schemas.openxmlformats.org/drawingml/2006/main"/>
  </p:clrMapOvr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430cb59e904d64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Lift Lobby Second Floor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7 (W)  x  3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111f6d6cb04a74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28 / 37</a:t>
            </a:r>
          </a:p>
        </p:txBody>
      </p:sp>
    </p:spTree>
  </p:cSld>
  <p:clrMapOvr>
    <a:masterClrMapping xmlns:a="http://schemas.openxmlformats.org/drawingml/2006/main"/>
  </p:clrMapOvr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6687828f3046fc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Various Locations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 (W)  x  4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a456705cc34377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29 / 37</a:t>
            </a:r>
          </a:p>
        </p:txBody>
      </p:sp>
    </p:spTree>
  </p:cSld>
  <p:clrMapOvr>
    <a:masterClrMapping xmlns:a="http://schemas.openxmlformats.org/drawingml/2006/main"/>
  </p:clrMapOvr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1ad1c1b2cd4cc1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Various Locations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 (W)  x  4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15b88f6a49411a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30 / 37</a:t>
            </a:r>
          </a:p>
        </p:txBody>
      </p:sp>
    </p:spTree>
  </p:cSld>
  <p:clrMapOvr>
    <a:masterClrMapping xmlns:a="http://schemas.openxmlformats.org/drawingml/2006/main"/>
  </p:clrMapOvr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df83b91fe04600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Various Locations  ·  Yelahanka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 (W)  x  4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67a22f52424ad3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31 / 37</a:t>
            </a:r>
          </a:p>
        </p:txBody>
      </p:sp>
    </p:spTree>
  </p:cSld>
  <p:clrMapOvr>
    <a:masterClrMapping xmlns:a="http://schemas.openxmlformats.org/drawingml/2006/main"/>
  </p:clrMapOvr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841d6623754b6e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914400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9144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7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Facade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567320" y="5907024"/>
            <a:ext cx="766812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West faÃ§ade  ·  Hebbal  ·  Bengaluru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17.3 (W)  x  21.5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9e8d5af1ba4074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32 / 37</a:t>
            </a:r>
          </a:p>
        </p:txBody>
      </p:sp>
    </p:spTree>
  </p:cSld>
  <p:clrMapOvr>
    <a:masterClrMapping xmlns:a="http://schemas.openxmlformats.org/drawingml/2006/main"/>
  </p:clrMapOvr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fe4058f3c54238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Twrds Basement/mall entry   ·  Velachery  ·  Chennai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22 (W)  x  4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5b6bc8de2346f1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33 / 37</a:t>
            </a:r>
          </a:p>
        </p:txBody>
      </p:sp>
    </p:spTree>
  </p:cSld>
  <p:clrMapOvr>
    <a:masterClrMapping xmlns:a="http://schemas.openxmlformats.org/drawingml/2006/main"/>
  </p:clrMapOvr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61be6901414d02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Twrds Basement/mall entry   ·  Velachery  ·  Chennai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22 (W)  x  4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a0161e28d343a8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34 / 37</a:t>
            </a:r>
          </a:p>
        </p:txBody>
      </p:sp>
    </p:spTree>
  </p:cSld>
  <p:clrMapOvr>
    <a:masterClrMapping xmlns:a="http://schemas.openxmlformats.org/drawingml/2006/main"/>
  </p:clrMapOvr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66ba9389cd4047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Twrds Basement/mall entry   ·  Velachery  ·  Chennai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22 (W)  x  4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1efaa9153d42e6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35 / 37</a:t>
            </a:r>
          </a:p>
        </p:txBody>
      </p:sp>
    </p:spTree>
  </p:cSld>
  <p:clrMapOvr>
    <a:masterClrMapping xmlns:a="http://schemas.openxmlformats.org/drawingml/2006/main"/>
  </p:clrMapOvr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aec890d82545d5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Twrds Basement/mall entry   ·  Velachery  ·  Chennai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22 (W)  x  4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5e16c6328b4b13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36 / 37</a:t>
            </a:r>
          </a:p>
        </p:txBody>
      </p:sp>
    </p:spTree>
  </p:cSld>
  <p:clrMapOvr>
    <a:masterClrMapping xmlns:a="http://schemas.openxmlformats.org/drawingml/2006/main"/>
  </p:clrMapOvr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3" name="photo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a33405969043dd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165350" y="831723"/>
            <a:ext cx="7658100" cy="4591050"/>
          </a:xfrm>
          <a:prstGeom xmlns:a="http://schemas.openxmlformats.org/drawingml/2006/main" prst="rect">
            <a:avLst/>
          </a:prstGeom>
        </p:spPr>
      </p:pic>
      <p:sp>
        <p:nvSpPr>
          <p:cNvPr id="4" name="footer"/>
          <p:cNvSpPr/>
          <p:nvPr/>
        </p:nvSpPr>
        <p:spPr>
          <a:xfrm xmlns:a="http://schemas.openxmlformats.org/drawingml/2006/main">
            <a:off x="0" y="5840755"/>
            <a:ext cx="12192000" cy="10172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badge"/>
          <p:cNvSpPr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adge_lbl"/>
          <p:cNvSpPr txBox="1"/>
          <p:nvPr/>
        </p:nvSpPr>
        <p:spPr>
          <a:xfrm xmlns:a="http://schemas.openxmlformats.org/drawingml/2006/main">
            <a:off x="502920" y="6089904"/>
            <a:ext cx="113576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/>
          <a:lstStyle xmlns:a="http://schemas.openxmlformats.org/drawingml/2006/main"/>
          <a:p xmlns:a="http://schemas.openxmlformats.org/drawingml/2006/main">
            <a:pPr algn="ctr"/>
            <a:r>
              <a:rPr lang="en-IN" sz="1400" b="1" dirty="0">
                <a:solidFill>
                  <a:srgbClr val="FFFFFF"/>
                </a:solidFill>
                <a:latin typeface="Segoe UI Black"/>
                <a:ea typeface="Segoe UI Black"/>
                <a:cs typeface="Arial"/>
              </a:rPr>
              <a:t>LED Screen</a:t>
            </a:r>
          </a:p>
        </p:txBody>
      </p:sp>
      <p:sp>
        <p:nvSpPr>
          <p:cNvPr id="7" name="location"/>
          <p:cNvSpPr txBox="1"/>
          <p:nvPr/>
        </p:nvSpPr>
        <p:spPr>
          <a:xfrm xmlns:a="http://schemas.openxmlformats.org/drawingml/2006/main">
            <a:off x="1788685" y="5907024"/>
            <a:ext cx="7446755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4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Twrds Basement/mall entry   ·  Velachery  ·  Chennai</a:t>
            </a:r>
          </a:p>
        </p:txBody>
      </p:sp>
      <p:sp>
        <p:nvSpPr>
          <p:cNvPr id="8" name="rdiv"/>
          <p:cNvSpPr/>
          <p:nvPr/>
        </p:nvSpPr>
        <p:spPr>
          <a:xfrm xmlns:a="http://schemas.openxmlformats.org/drawingml/2006/main">
            <a:off x="9418320" y="6053328"/>
            <a:ext cx="16459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ize_lbl"/>
          <p:cNvSpPr txBox="1"/>
          <p:nvPr/>
        </p:nvSpPr>
        <p:spPr>
          <a:xfrm xmlns:a="http://schemas.openxmlformats.org/drawingml/2006/main">
            <a:off x="9646920" y="5852160"/>
            <a:ext cx="2240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9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SIZE  (FT)</a:t>
            </a:r>
          </a:p>
        </p:txBody>
      </p:sp>
      <p:sp>
        <p:nvSpPr>
          <p:cNvPr id="10" name="size_val"/>
          <p:cNvSpPr txBox="1"/>
          <p:nvPr/>
        </p:nvSpPr>
        <p:spPr>
          <a:xfrm xmlns:a="http://schemas.openxmlformats.org/drawingml/2006/main">
            <a:off x="9646920" y="5971032"/>
            <a:ext cx="224028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l"/>
            <a:r>
              <a:rPr lang="en-IN" sz="1700" b="1" dirty="0">
                <a:solidFill>
                  <a:srgbClr val="1E293B"/>
                </a:solidFill>
                <a:latin typeface="Arial"/>
                <a:ea typeface="Arial"/>
                <a:cs typeface="Arial"/>
              </a:rPr>
              <a:t>22 (W)  x  4 (H)</a:t>
            </a:r>
          </a:p>
        </p:txBody>
      </p:sp>
      <p:pic>
        <p:nvPicPr>
          <p:cNvPr id="11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c64d077f0c4bd8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182675" y="115861"/>
            <a:ext cx="1800000" cy="600000"/>
          </a:xfrm>
          <a:prstGeom xmlns:a="http://schemas.openxmlformats.org/drawingml/2006/main" prst="rect">
            <a:avLst/>
          </a:prstGeom>
        </p:spPr>
      </p:pic>
      <p:sp>
        <p:nvSpPr>
          <p:cNvPr id="12" name="counter"/>
          <p:cNvSpPr txBox="1"/>
          <p:nvPr/>
        </p:nvSpPr>
        <p:spPr>
          <a:xfrm xmlns:a="http://schemas.openxmlformats.org/drawingml/2006/main">
            <a:off x="10698480" y="146304"/>
            <a:ext cx="1325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r"/>
            <a:r>
              <a:rPr lang="en-IN" sz="1300" b="0" dirty="0">
                <a:solidFill>
                  <a:srgbClr val="94A3B8"/>
                </a:solidFill>
                <a:latin typeface="Arial"/>
                <a:ea typeface="Arial"/>
                <a:cs typeface="Arial"/>
              </a:rPr>
              <a:t>37 / 37</a:t>
            </a:r>
          </a:p>
        </p:txBody>
      </p:sp>
    </p:spTree>
  </p:cSld>
  <p:clrMapOvr>
    <a:masterClrMapping xmlns:a="http://schemas.openxmlformats.org/drawingml/2006/main"/>
  </p:clrMapOvr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accent"/>
          <p:cNvSpPr/>
          <p:nvPr/>
        </p:nvSpPr>
        <p:spPr>
          <a:xfrm xmlns:a="http://schemas.openxmlformats.org/drawingml/2006/main">
            <a:off x="0" y="0"/>
            <a:ext cx="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2F24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4" name="log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6bad88eaf04bbf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300000" y="300000"/>
            <a:ext cx="2200000" cy="733000"/>
          </a:xfrm>
          <a:prstGeom xmlns:a="http://schemas.openxmlformats.org/drawingml/2006/main" prst="rect">
            <a:avLst/>
          </a:prstGeom>
        </p:spPr>
      </p:pic>
      <p:sp>
        <p:nvSpPr>
          <p:cNvPr id="5" name="title"/>
          <p:cNvSpPr txBox="1"/>
          <p:nvPr/>
        </p:nvSpPr>
        <p:spPr>
          <a:xfrm xmlns:a="http://schemas.openxmlformats.org/drawingml/2006/main">
            <a:off x="600000" y="2600000"/>
            <a:ext cx="10800000" cy="22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ctr"/>
            <a:r>
              <a:rPr lang="en-IN" sz="4400" b="1" dirty="0">
                <a:solidFill>
                  <a:srgbClr val="0F172A"/>
                </a:solidFill>
                <a:latin typeface="Segoe UI Black"/>
                <a:ea typeface="Segoe UI Black"/>
                <a:cs typeface="Arial"/>
              </a:rPr>
              <a:t>THANK YOU</a:t>
            </a:r>
          </a:p>
        </p:txBody>
      </p:sp>
      <p:sp>
        <p:nvSpPr>
          <p:cNvPr id="6" name="org"/>
          <p:cNvSpPr txBox="1"/>
          <p:nvPr/>
        </p:nvSpPr>
        <p:spPr>
          <a:xfrm xmlns:a="http://schemas.openxmlformats.org/drawingml/2006/main">
            <a:off x="600000" y="5000000"/>
            <a:ext cx="10800000" cy="5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pPr algn="ctr"/>
            <a:r>
              <a:rPr lang="en-IN" sz="1400" b="0" dirty="0">
                <a:solidFill>
                  <a:srgbClr val="64748B"/>
                </a:solidFill>
                <a:latin typeface="Arial"/>
                <a:ea typeface="Arial"/>
                <a:cs typeface="Arial"/>
              </a:rPr>
              <a:t>Northstar Outdoor</a:t>
            </a:r>
          </a:p>
        </p:txBody>
      </p:sp>
    </p:spTree>
  </p:cSld>
  <p:clrMapOvr>
    <a:masterClrMapping xmlns:a="http://schemas.openxmlformats.org/drawingml/2006/main"/>
  </p:clrMapOvr>
</p:sld>
</file>